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5883"/>
  </p:normalViewPr>
  <p:slideViewPr>
    <p:cSldViewPr snapToGrid="0" snapToObjects="1">
      <p:cViewPr varScale="1">
        <p:scale>
          <a:sx n="111" d="100"/>
          <a:sy n="111" d="100"/>
        </p:scale>
        <p:origin x="6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7/13/21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7/13/21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7/13/21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C028DC-A690-0D4A-85B6-11D6C36B78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Ферма</a:t>
            </a:r>
            <a:br>
              <a:rPr lang="ru-RU" dirty="0"/>
            </a:br>
            <a:r>
              <a:rPr lang="ru-RU" dirty="0"/>
              <a:t> «Весёлая Корова»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F012A3C-E713-A448-BC05-9F13F8CE27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2" y="4777381"/>
            <a:ext cx="8915399" cy="1126283"/>
          </a:xfrm>
        </p:spPr>
        <p:txBody>
          <a:bodyPr/>
          <a:lstStyle/>
          <a:p>
            <a:r>
              <a:rPr lang="ru-RU" dirty="0"/>
              <a:t>Становление фермы как объекта Агротуризма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FB9E5A-646C-7441-825D-E0F12DA75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533" y="377587"/>
            <a:ext cx="6097425" cy="18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18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D2C13D-667B-E64E-BE3E-DF4D3A472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Для чего? Это помощь для бизнеса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DC0665-9C16-3E4E-86A4-C2ED5776F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4995619" cy="3777622"/>
          </a:xfrm>
        </p:spPr>
        <p:txBody>
          <a:bodyPr/>
          <a:lstStyle/>
          <a:p>
            <a:r>
              <a:rPr lang="ru-RU" dirty="0"/>
              <a:t>помогает поднять продажи</a:t>
            </a:r>
          </a:p>
          <a:p>
            <a:r>
              <a:rPr lang="ru-RU" dirty="0"/>
              <a:t>помогает заработать на дегустациях и групповых экскурсиях </a:t>
            </a:r>
          </a:p>
          <a:p>
            <a:r>
              <a:rPr lang="ru-RU" dirty="0"/>
              <a:t>Помогает поднять лояльность среди старых покупателей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D17F6B-4BBD-9C43-9221-0A43E20A9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831" y="1264555"/>
            <a:ext cx="3544642" cy="532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75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1E52B1-3E8D-DB46-9CFD-BABB5B69E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Наши планы. Выше гор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EB036C-D27F-0940-A1B4-568913A3D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4" y="1723292"/>
            <a:ext cx="5810295" cy="3411415"/>
          </a:xfrm>
        </p:spPr>
        <p:txBody>
          <a:bodyPr/>
          <a:lstStyle/>
          <a:p>
            <a:r>
              <a:rPr lang="ru-RU" dirty="0"/>
              <a:t>Ресторан на ферме с нашими продуктами</a:t>
            </a:r>
          </a:p>
          <a:p>
            <a:r>
              <a:rPr lang="ru-RU" dirty="0"/>
              <a:t>Глэмпинг Выглядеть это может по-разному: обустроенные шатры, футуристические сферы, эко-хижины, юрты, комфортабельные трейлеры... Вокруг – дикая природа, а внутри – привычный комфорт. Вместо спального мешка – кровать, купание в реке заменяется душем, тушенка – вкусной едой</a:t>
            </a:r>
          </a:p>
        </p:txBody>
      </p:sp>
      <p:pic>
        <p:nvPicPr>
          <p:cNvPr id="4098" name="Picture 2" descr="Палатка для глэмпинга Терма Сьют &amp;quot;Баня&amp;quot;">
            <a:extLst>
              <a:ext uri="{FF2B5EF4-FFF2-40B4-BE49-F238E27FC236}">
                <a16:creationId xmlns:a16="http://schemas.microsoft.com/office/drawing/2014/main" id="{04FD7141-3397-9D48-8884-2D69EA2FE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642" y="4356981"/>
            <a:ext cx="2430682" cy="243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Ферма, кафе, Советская ул., 2, село Залесное, Россия — Яндекс.Карты">
            <a:extLst>
              <a:ext uri="{FF2B5EF4-FFF2-40B4-BE49-F238E27FC236}">
                <a16:creationId xmlns:a16="http://schemas.microsoft.com/office/drawing/2014/main" id="{8E8ACA87-91CC-F04C-9303-8E145F4DE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676" y="2135540"/>
            <a:ext cx="3382449" cy="450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Предпринимательство — Что такое глэмпинги и как на них зарабатывать?">
            <a:extLst>
              <a:ext uri="{FF2B5EF4-FFF2-40B4-BE49-F238E27FC236}">
                <a16:creationId xmlns:a16="http://schemas.microsoft.com/office/drawing/2014/main" id="{0F99AC55-B127-2F4E-8756-4A664092E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4499172"/>
            <a:ext cx="3797300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660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EDF002-F241-2A4E-A891-7D0E463DE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3" y="1284790"/>
            <a:ext cx="8911687" cy="816980"/>
          </a:xfrm>
        </p:spPr>
        <p:txBody>
          <a:bodyPr/>
          <a:lstStyle/>
          <a:p>
            <a:pPr algn="ctr"/>
            <a:r>
              <a:rPr lang="ru-RU" dirty="0"/>
              <a:t>СПАСИБО ЗА ВНИМАНИЕ!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573376-2CD5-9049-9E5A-84C5245B2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441" y="2253374"/>
            <a:ext cx="6386653" cy="425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02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7A04D-84E1-B44B-B866-F11B2F738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8838" y="297129"/>
            <a:ext cx="6345045" cy="1029866"/>
          </a:xfrm>
        </p:spPr>
        <p:txBody>
          <a:bodyPr/>
          <a:lstStyle/>
          <a:p>
            <a:r>
              <a:rPr lang="ru-RU" dirty="0"/>
              <a:t>Чем мы занимаемся?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FD2D9C-9874-1A4C-A010-DE03E138A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1822" y="1268152"/>
            <a:ext cx="7742789" cy="3777622"/>
          </a:xfrm>
        </p:spPr>
        <p:txBody>
          <a:bodyPr/>
          <a:lstStyle/>
          <a:p>
            <a:r>
              <a:rPr lang="ru-RU" dirty="0"/>
              <a:t>Мы производим натуральные молочные продукты и сыры из молока собственных коров </a:t>
            </a:r>
          </a:p>
          <a:p>
            <a:r>
              <a:rPr lang="ru-RU" dirty="0"/>
              <a:t>у нас полный цикл производства от поля до прилавка </a:t>
            </a:r>
          </a:p>
          <a:p>
            <a:r>
              <a:rPr lang="ru-RU" dirty="0"/>
              <a:t>Решили заниматься агротуризмом для поднятия продаж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91710B-4FDF-F445-BB93-6AF0812F8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375" y="3429000"/>
            <a:ext cx="4573237" cy="30440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C75E16-7D96-714D-9DB1-A0BA50FE1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79" y="108692"/>
            <a:ext cx="3483043" cy="52327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C0BE89-3916-B64A-B122-1820CB8CE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4363" y="3233548"/>
            <a:ext cx="2412526" cy="362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98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71EBAD-130D-5844-BA72-07DC8474A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910" y="274422"/>
            <a:ext cx="8911687" cy="1280890"/>
          </a:xfrm>
        </p:spPr>
        <p:txBody>
          <a:bodyPr>
            <a:normAutofit/>
          </a:bodyPr>
          <a:lstStyle/>
          <a:p>
            <a:r>
              <a:rPr lang="ru-RU" dirty="0"/>
              <a:t>Мы восстанавливаем старый Совхоз</a:t>
            </a:r>
            <a:br>
              <a:rPr lang="ru-RU" dirty="0"/>
            </a:br>
            <a:r>
              <a:rPr lang="ru-RU" dirty="0"/>
              <a:t>У нас нет альпийских лугов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90BB43-2D0B-A34B-9DE0-9FCA49F0D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5269" y="3910899"/>
            <a:ext cx="4064000" cy="27051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651F8A-1B59-AA46-94A2-595DE702E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447" y="1663521"/>
            <a:ext cx="4064001" cy="27051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A822BB-F36B-4A49-963A-4C880634B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731" y="4480134"/>
            <a:ext cx="3376341" cy="22473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6FCB622-E4F5-2842-9DD2-1EB4CCB397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686" y="2124548"/>
            <a:ext cx="3376341" cy="224737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0CFA662-4E1B-1148-B4E0-2790E23EC6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0297" y="4768142"/>
            <a:ext cx="3376341" cy="224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44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09CF16-5C84-9C4A-9A63-CD8621169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Как сделать из обычной фермы или старого совхоза туристический объект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E99A31-0C43-0748-BB72-A608DEDF2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890499"/>
            <a:ext cx="8915400" cy="4020723"/>
          </a:xfrm>
        </p:spPr>
        <p:txBody>
          <a:bodyPr/>
          <a:lstStyle/>
          <a:p>
            <a:r>
              <a:rPr lang="ru-RU" sz="2400" dirty="0"/>
              <a:t>ШАГ 1. Открыть двери для посетителей и убедиться в их безопасноти 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20FF93-DAFE-DC41-A285-4B0157653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556" y="2547703"/>
            <a:ext cx="2676293" cy="40207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60AEF1-BF2D-0342-A334-2C34884B3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213" y="2808177"/>
            <a:ext cx="5461967" cy="363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81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DAD402-A067-C54A-A2A0-48EEEFF45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691" y="638336"/>
            <a:ext cx="8911687" cy="1280890"/>
          </a:xfrm>
        </p:spPr>
        <p:txBody>
          <a:bodyPr/>
          <a:lstStyle/>
          <a:p>
            <a:r>
              <a:rPr lang="ru-RU" dirty="0"/>
              <a:t>Шаг 2. Чистота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773A1B-9516-214A-AE2E-A4EEE08D9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3953" y="1792055"/>
            <a:ext cx="8915400" cy="3777622"/>
          </a:xfrm>
        </p:spPr>
        <p:txBody>
          <a:bodyPr/>
          <a:lstStyle/>
          <a:p>
            <a:r>
              <a:rPr lang="ru-RU" dirty="0"/>
              <a:t>ШАГ 2. Должно быть очень чисто и светло ВЕЗДЕ! </a:t>
            </a:r>
          </a:p>
          <a:p>
            <a:r>
              <a:rPr lang="ru-RU" dirty="0"/>
              <a:t>Никакие оправдания не подойдут для покупателей</a:t>
            </a:r>
          </a:p>
          <a:p>
            <a:r>
              <a:rPr lang="ru-RU" dirty="0"/>
              <a:t>Чистота показывает Ваш труд и Вашу заботу о животных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F72369-1A48-2347-9171-E8239D458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750" y="3059657"/>
            <a:ext cx="5041590" cy="33558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BD23E5-6B1C-8B42-B39E-E6B16237E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0186" y="2059685"/>
            <a:ext cx="2899316" cy="435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60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299467-FEE9-9F45-B529-B1FF2CBF6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625" y="624110"/>
            <a:ext cx="8789987" cy="1280890"/>
          </a:xfrm>
        </p:spPr>
        <p:txBody>
          <a:bodyPr/>
          <a:lstStyle/>
          <a:p>
            <a:r>
              <a:rPr lang="ru-RU" dirty="0"/>
              <a:t>ШАГ 3. Разнообразие. </a:t>
            </a:r>
            <a:br>
              <a:rPr lang="en-US" dirty="0"/>
            </a:br>
            <a:r>
              <a:rPr lang="ru-RU" dirty="0"/>
              <a:t>Одних коров оказалось мало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D3C656-BA68-C345-8B45-B01F4D636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186" y="1905000"/>
            <a:ext cx="3144679" cy="4724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4B5184-543D-B04D-BF36-7501AAA99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5" y="4364004"/>
            <a:ext cx="3592116" cy="23910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484DB1-A1F3-A048-89FE-C602EAEFD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3748" y="2001804"/>
            <a:ext cx="3144679" cy="47244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3351318-001E-8641-85E8-61A4B58028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875" y="1841532"/>
            <a:ext cx="3592117" cy="239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02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5FA395-CD49-7A45-B8E2-97C84F48A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ШАГ 4. Если хотите расширяться</a:t>
            </a:r>
            <a:br>
              <a:rPr lang="ru-RU" dirty="0"/>
            </a:br>
            <a:r>
              <a:rPr lang="ru-RU" dirty="0"/>
              <a:t>Главное для туроператоров - это ТУАЛЕТЫ</a:t>
            </a:r>
          </a:p>
        </p:txBody>
      </p:sp>
      <p:pic>
        <p:nvPicPr>
          <p:cNvPr id="1026" name="Picture 2" descr="Смайлик туалет туалет наклейка номер художественный декор смешная ванная  комната кухня стикер стены купить недорого — выгодные цены, бесплатная  доставка, реальные отзывы с фото — Joom">
            <a:extLst>
              <a:ext uri="{FF2B5EF4-FFF2-40B4-BE49-F238E27FC236}">
                <a16:creationId xmlns:a16="http://schemas.microsoft.com/office/drawing/2014/main" id="{F132F005-EAC7-884C-AAF1-2426E461E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507" y="3261470"/>
            <a:ext cx="2972420" cy="297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5C45D8-EEA1-7E42-90A4-39E6B579C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0166" y="1888178"/>
            <a:ext cx="3115051" cy="467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42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B92C6E-530B-D341-ACD4-AFD0ABB4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ШАГ 5. Зимний туризм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5FD189-C267-D941-9E6A-018BB2E86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167" y="1477171"/>
            <a:ext cx="3393833" cy="50987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DF57EF-B222-4544-86E4-FF5AF2A7A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410" y="3408012"/>
            <a:ext cx="4759250" cy="31678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A41D29-D67F-F742-9AA2-300653712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333" y="900461"/>
            <a:ext cx="3547327" cy="236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46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636629-3519-DE45-8972-DBA73FC94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ЗООПАРК? Плохое название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6E1A88-D77B-5C49-9485-EBE34F0C9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0" y="1841500"/>
            <a:ext cx="58293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76541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Легкий дым</Template>
  <TotalTime>126</TotalTime>
  <Words>220</Words>
  <Application>Microsoft Macintosh PowerPoint</Application>
  <PresentationFormat>Широкоэкранный</PresentationFormat>
  <Paragraphs>25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Wingdings 3</vt:lpstr>
      <vt:lpstr>Легкий дым</vt:lpstr>
      <vt:lpstr>Ферма  «Весёлая Корова»</vt:lpstr>
      <vt:lpstr>Чем мы занимаемся?</vt:lpstr>
      <vt:lpstr>Мы восстанавливаем старый Совхоз У нас нет альпийских лугов </vt:lpstr>
      <vt:lpstr>Как сделать из обычной фермы или старого совхоза туристический объект </vt:lpstr>
      <vt:lpstr>Шаг 2. Чистота</vt:lpstr>
      <vt:lpstr>ШАГ 3. Разнообразие.  Одних коров оказалось мало </vt:lpstr>
      <vt:lpstr>ШАГ 4. Если хотите расширяться Главное для туроператоров - это ТУАЛЕТЫ</vt:lpstr>
      <vt:lpstr>ШАГ 5. Зимний туризм</vt:lpstr>
      <vt:lpstr>ЗООПАРК? Плохое название</vt:lpstr>
      <vt:lpstr>Для чего? Это помощь для бизнеса</vt:lpstr>
      <vt:lpstr>Наши планы. Выше гор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Ферма  «Весёлая Корова»</dc:title>
  <dc:creator>anna7293074@gmail.com</dc:creator>
  <cp:lastModifiedBy>anna7293074@gmail.com</cp:lastModifiedBy>
  <cp:revision>12</cp:revision>
  <dcterms:created xsi:type="dcterms:W3CDTF">2021-07-12T11:42:46Z</dcterms:created>
  <dcterms:modified xsi:type="dcterms:W3CDTF">2021-07-13T17:36:28Z</dcterms:modified>
</cp:coreProperties>
</file>